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embeddedFontLst>
    <p:embeddedFont>
      <p:font typeface="Montserrat Black"/>
      <p:bold r:id="rId9"/>
      <p:boldItalic r:id="rId10"/>
    </p:embeddedFont>
    <p:embeddedFont>
      <p:font typeface="Montserrat"/>
      <p:regular r:id="rId11"/>
      <p:bold r:id="rId12"/>
      <p:italic r:id="rId13"/>
      <p:boldItalic r:id="rId14"/>
    </p:embeddedFont>
    <p:embeddedFont>
      <p:font typeface="Montserrat Medium"/>
      <p:regular r:id="rId15"/>
      <p:bold r:id="rId16"/>
      <p:italic r:id="rId17"/>
      <p:boldItalic r:id="rId18"/>
    </p:embeddedFont>
    <p:embeddedFont>
      <p:font typeface="Montserrat ExtraBold"/>
      <p:bold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ExtraBold-boldItalic.fntdata"/><Relationship Id="rId11" Type="http://schemas.openxmlformats.org/officeDocument/2006/relationships/font" Target="fonts/Montserrat-regular.fntdata"/><Relationship Id="rId10" Type="http://schemas.openxmlformats.org/officeDocument/2006/relationships/font" Target="fonts/MontserratBlack-boldItalic.fntdata"/><Relationship Id="rId13" Type="http://schemas.openxmlformats.org/officeDocument/2006/relationships/font" Target="fonts/Montserrat-italic.fntdata"/><Relationship Id="rId12" Type="http://schemas.openxmlformats.org/officeDocument/2006/relationships/font" Target="fonts/Montserrat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MontserratBlack-bold.fntdata"/><Relationship Id="rId15" Type="http://schemas.openxmlformats.org/officeDocument/2006/relationships/font" Target="fonts/MontserratMedium-regular.fntdata"/><Relationship Id="rId14" Type="http://schemas.openxmlformats.org/officeDocument/2006/relationships/font" Target="fonts/Montserrat-boldItalic.fntdata"/><Relationship Id="rId17" Type="http://schemas.openxmlformats.org/officeDocument/2006/relationships/font" Target="fonts/MontserratMedium-italic.fntdata"/><Relationship Id="rId16" Type="http://schemas.openxmlformats.org/officeDocument/2006/relationships/font" Target="fonts/MontserratMedium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ExtraBold-bold.fntdata"/><Relationship Id="rId6" Type="http://schemas.openxmlformats.org/officeDocument/2006/relationships/slide" Target="slides/slide1.xml"/><Relationship Id="rId18" Type="http://schemas.openxmlformats.org/officeDocument/2006/relationships/font" Target="fonts/MontserratMedium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d4934be246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d4934be24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d4934be246_0_1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d4934be246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143000" y="2701529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e Título Vertical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0" y="-260925"/>
            <a:ext cx="10305900" cy="5404425"/>
            <a:chOff x="0" y="-260925"/>
            <a:chExt cx="10305900" cy="5404425"/>
          </a:xfrm>
        </p:grpSpPr>
        <p:pic>
          <p:nvPicPr>
            <p:cNvPr id="85" name="Google Shape;85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6" name="Google Shape;86;p13"/>
            <p:cNvGrpSpPr/>
            <p:nvPr/>
          </p:nvGrpSpPr>
          <p:grpSpPr>
            <a:xfrm>
              <a:off x="6477000" y="-260925"/>
              <a:ext cx="3828900" cy="5143500"/>
              <a:chOff x="6477000" y="-260925"/>
              <a:chExt cx="3828900" cy="5143500"/>
            </a:xfrm>
          </p:grpSpPr>
          <p:sp>
            <p:nvSpPr>
              <p:cNvPr id="87" name="Google Shape;87;p13"/>
              <p:cNvSpPr/>
              <p:nvPr/>
            </p:nvSpPr>
            <p:spPr>
              <a:xfrm>
                <a:off x="6477000" y="-260925"/>
                <a:ext cx="3828900" cy="5143500"/>
              </a:xfrm>
              <a:prstGeom prst="parallelogram">
                <a:avLst>
                  <a:gd fmla="val 47718" name="adj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88" name="Google Shape;88;p13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6781800" y="4357075"/>
                <a:ext cx="1647826" cy="3838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89" name="Google Shape;89;p13"/>
          <p:cNvSpPr/>
          <p:nvPr/>
        </p:nvSpPr>
        <p:spPr>
          <a:xfrm>
            <a:off x="0" y="3271125"/>
            <a:ext cx="5513100" cy="892200"/>
          </a:xfrm>
          <a:prstGeom prst="rect">
            <a:avLst/>
          </a:prstGeom>
          <a:solidFill>
            <a:srgbClr val="F670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3"/>
          <p:cNvSpPr txBox="1"/>
          <p:nvPr/>
        </p:nvSpPr>
        <p:spPr>
          <a:xfrm>
            <a:off x="772925" y="1483200"/>
            <a:ext cx="63591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TÍTULO</a:t>
            </a:r>
            <a:endParaRPr sz="4000">
              <a:solidFill>
                <a:schemeClr val="l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772925" y="3472256"/>
            <a:ext cx="4596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DEPTO DE COMUNICAÇÃO</a:t>
            </a:r>
            <a:endParaRPr sz="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772925" y="966881"/>
            <a:ext cx="4596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TÍTULO</a:t>
            </a:r>
            <a:endParaRPr sz="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/>
        </p:nvSpPr>
        <p:spPr>
          <a:xfrm>
            <a:off x="1671150" y="1264825"/>
            <a:ext cx="5801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latin typeface="Montserrat Medium"/>
                <a:ea typeface="Montserrat Medium"/>
                <a:cs typeface="Montserrat Medium"/>
                <a:sym typeface="Montserrat Medium"/>
              </a:rPr>
              <a:t>TEXTO AQUI</a:t>
            </a:r>
            <a:endParaRPr sz="15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pSp>
        <p:nvGrpSpPr>
          <p:cNvPr id="98" name="Google Shape;98;p14"/>
          <p:cNvGrpSpPr/>
          <p:nvPr/>
        </p:nvGrpSpPr>
        <p:grpSpPr>
          <a:xfrm>
            <a:off x="0" y="-260925"/>
            <a:ext cx="10305900" cy="5404425"/>
            <a:chOff x="0" y="-260925"/>
            <a:chExt cx="10305900" cy="5404425"/>
          </a:xfrm>
        </p:grpSpPr>
        <p:pic>
          <p:nvPicPr>
            <p:cNvPr id="99" name="Google Shape;99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00" name="Google Shape;100;p14"/>
            <p:cNvGrpSpPr/>
            <p:nvPr/>
          </p:nvGrpSpPr>
          <p:grpSpPr>
            <a:xfrm>
              <a:off x="6477000" y="-260925"/>
              <a:ext cx="3828900" cy="5143500"/>
              <a:chOff x="6477000" y="-260925"/>
              <a:chExt cx="3828900" cy="5143500"/>
            </a:xfrm>
          </p:grpSpPr>
          <p:sp>
            <p:nvSpPr>
              <p:cNvPr id="101" name="Google Shape;101;p14"/>
              <p:cNvSpPr/>
              <p:nvPr/>
            </p:nvSpPr>
            <p:spPr>
              <a:xfrm>
                <a:off x="6477000" y="-260925"/>
                <a:ext cx="3828900" cy="5143500"/>
              </a:xfrm>
              <a:prstGeom prst="parallelogram">
                <a:avLst>
                  <a:gd fmla="val 47718" name="adj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102" name="Google Shape;102;p14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6781800" y="4357075"/>
                <a:ext cx="1647826" cy="3838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03" name="Google Shape;103;p14"/>
          <p:cNvSpPr/>
          <p:nvPr/>
        </p:nvSpPr>
        <p:spPr>
          <a:xfrm>
            <a:off x="0" y="139850"/>
            <a:ext cx="9144000" cy="877200"/>
          </a:xfrm>
          <a:prstGeom prst="rect">
            <a:avLst/>
          </a:prstGeom>
          <a:solidFill>
            <a:srgbClr val="F670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4"/>
          <p:cNvSpPr txBox="1"/>
          <p:nvPr/>
        </p:nvSpPr>
        <p:spPr>
          <a:xfrm>
            <a:off x="329641" y="350606"/>
            <a:ext cx="70788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Introdução</a:t>
            </a:r>
            <a:endParaRPr sz="200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/>
          <p:nvPr/>
        </p:nvSpPr>
        <p:spPr>
          <a:xfrm>
            <a:off x="945450" y="2088950"/>
            <a:ext cx="5155500" cy="6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Obrigado!</a:t>
            </a:r>
            <a:endParaRPr sz="4800">
              <a:solidFill>
                <a:srgbClr val="FFFFFF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grpSp>
        <p:nvGrpSpPr>
          <p:cNvPr id="110" name="Google Shape;110;p15"/>
          <p:cNvGrpSpPr/>
          <p:nvPr/>
        </p:nvGrpSpPr>
        <p:grpSpPr>
          <a:xfrm>
            <a:off x="-27375" y="-260925"/>
            <a:ext cx="10333275" cy="5404425"/>
            <a:chOff x="-27375" y="-260925"/>
            <a:chExt cx="10333275" cy="5404425"/>
          </a:xfrm>
        </p:grpSpPr>
        <p:pic>
          <p:nvPicPr>
            <p:cNvPr id="111" name="Google Shape;111;p1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27375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12" name="Google Shape;112;p15"/>
            <p:cNvGrpSpPr/>
            <p:nvPr/>
          </p:nvGrpSpPr>
          <p:grpSpPr>
            <a:xfrm>
              <a:off x="6477000" y="-260925"/>
              <a:ext cx="3828900" cy="5143500"/>
              <a:chOff x="6477000" y="-260925"/>
              <a:chExt cx="3828900" cy="5143500"/>
            </a:xfrm>
          </p:grpSpPr>
          <p:sp>
            <p:nvSpPr>
              <p:cNvPr id="113" name="Google Shape;113;p15"/>
              <p:cNvSpPr/>
              <p:nvPr/>
            </p:nvSpPr>
            <p:spPr>
              <a:xfrm>
                <a:off x="6477000" y="-260925"/>
                <a:ext cx="3828900" cy="5143500"/>
              </a:xfrm>
              <a:prstGeom prst="parallelogram">
                <a:avLst>
                  <a:gd fmla="val 47718" name="adj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114" name="Google Shape;114;p15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6781800" y="4357075"/>
                <a:ext cx="1647826" cy="3838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